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notesMasterIdLst>
    <p:notesMasterId r:id="rId12"/>
  </p:notesMasterIdLst>
  <p:sldIdLst>
    <p:sldId id="256" r:id="rId2"/>
    <p:sldId id="258" r:id="rId3"/>
    <p:sldId id="259" r:id="rId4"/>
    <p:sldId id="257" r:id="rId5"/>
    <p:sldId id="260" r:id="rId6"/>
    <p:sldId id="261" r:id="rId7"/>
    <p:sldId id="266" r:id="rId8"/>
    <p:sldId id="264" r:id="rId9"/>
    <p:sldId id="262" r:id="rId10"/>
    <p:sldId id="263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32935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53" autoAdjust="0"/>
    <p:restoredTop sz="94660"/>
  </p:normalViewPr>
  <p:slideViewPr>
    <p:cSldViewPr snapToGrid="0">
      <p:cViewPr>
        <p:scale>
          <a:sx n="75" d="100"/>
          <a:sy n="75" d="100"/>
        </p:scale>
        <p:origin x="180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B11BA5-829A-4682-8D7B-964A69685DA6}" type="datetimeFigureOut">
              <a:rPr lang="fr-FR" smtClean="0"/>
              <a:t>12/05/2024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5B3CBE-90C5-4ACA-BB14-0BFFD8E4623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100645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5B3CBE-90C5-4ACA-BB14-0BFFD8E46230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155332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4D418-0730-4FE9-8223-B591645018E5}" type="datetimeFigureOut">
              <a:rPr lang="fr-FR" smtClean="0"/>
              <a:t>12/05/2024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44F5F-9AE3-415E-AC7A-C6F6EDDC47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669691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4D418-0730-4FE9-8223-B591645018E5}" type="datetimeFigureOut">
              <a:rPr lang="fr-FR" smtClean="0"/>
              <a:t>12/05/2024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44F5F-9AE3-415E-AC7A-C6F6EDDC47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249727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4D418-0730-4FE9-8223-B591645018E5}" type="datetimeFigureOut">
              <a:rPr lang="fr-FR" smtClean="0"/>
              <a:t>12/05/2024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44F5F-9AE3-415E-AC7A-C6F6EDDC47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227952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4D418-0730-4FE9-8223-B591645018E5}" type="datetimeFigureOut">
              <a:rPr lang="fr-FR" smtClean="0"/>
              <a:t>12/05/2024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44F5F-9AE3-415E-AC7A-C6F6EDDC47B0}" type="slidenum">
              <a:rPr lang="fr-FR" smtClean="0"/>
              <a:t>‹N°›</a:t>
            </a:fld>
            <a:endParaRPr lang="fr-FR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155257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4D418-0730-4FE9-8223-B591645018E5}" type="datetimeFigureOut">
              <a:rPr lang="fr-FR" smtClean="0"/>
              <a:t>12/05/2024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44F5F-9AE3-415E-AC7A-C6F6EDDC47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170866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4D418-0730-4FE9-8223-B591645018E5}" type="datetimeFigureOut">
              <a:rPr lang="fr-FR" smtClean="0"/>
              <a:t>12/05/2024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44F5F-9AE3-415E-AC7A-C6F6EDDC47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802436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4D418-0730-4FE9-8223-B591645018E5}" type="datetimeFigureOut">
              <a:rPr lang="fr-FR" smtClean="0"/>
              <a:t>12/05/2024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44F5F-9AE3-415E-AC7A-C6F6EDDC47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83684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4D418-0730-4FE9-8223-B591645018E5}" type="datetimeFigureOut">
              <a:rPr lang="fr-FR" smtClean="0"/>
              <a:t>12/05/2024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44F5F-9AE3-415E-AC7A-C6F6EDDC47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5101799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4D418-0730-4FE9-8223-B591645018E5}" type="datetimeFigureOut">
              <a:rPr lang="fr-FR" smtClean="0"/>
              <a:t>12/05/2024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44F5F-9AE3-415E-AC7A-C6F6EDDC47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801077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4D418-0730-4FE9-8223-B591645018E5}" type="datetimeFigureOut">
              <a:rPr lang="fr-FR" smtClean="0"/>
              <a:t>12/05/2024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44F5F-9AE3-415E-AC7A-C6F6EDDC47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50379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4D418-0730-4FE9-8223-B591645018E5}" type="datetimeFigureOut">
              <a:rPr lang="fr-FR" smtClean="0"/>
              <a:t>12/05/2024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44F5F-9AE3-415E-AC7A-C6F6EDDC47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634241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4D418-0730-4FE9-8223-B591645018E5}" type="datetimeFigureOut">
              <a:rPr lang="fr-FR" smtClean="0"/>
              <a:t>12/05/2024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44F5F-9AE3-415E-AC7A-C6F6EDDC47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405432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4D418-0730-4FE9-8223-B591645018E5}" type="datetimeFigureOut">
              <a:rPr lang="fr-FR" smtClean="0"/>
              <a:t>12/05/2024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44F5F-9AE3-415E-AC7A-C6F6EDDC47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544866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4D418-0730-4FE9-8223-B591645018E5}" type="datetimeFigureOut">
              <a:rPr lang="fr-FR" smtClean="0"/>
              <a:t>12/05/2024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44F5F-9AE3-415E-AC7A-C6F6EDDC47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278994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4D418-0730-4FE9-8223-B591645018E5}" type="datetimeFigureOut">
              <a:rPr lang="fr-FR" smtClean="0"/>
              <a:t>12/05/2024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44F5F-9AE3-415E-AC7A-C6F6EDDC47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004616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4D418-0730-4FE9-8223-B591645018E5}" type="datetimeFigureOut">
              <a:rPr lang="fr-FR" smtClean="0"/>
              <a:t>12/05/2024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44F5F-9AE3-415E-AC7A-C6F6EDDC47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44662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4D418-0730-4FE9-8223-B591645018E5}" type="datetimeFigureOut">
              <a:rPr lang="fr-FR" smtClean="0"/>
              <a:t>12/05/2024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44F5F-9AE3-415E-AC7A-C6F6EDDC47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221095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CC24D418-0730-4FE9-8223-B591645018E5}" type="datetimeFigureOut">
              <a:rPr lang="fr-FR" smtClean="0"/>
              <a:t>12/05/2024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83144F5F-9AE3-415E-AC7A-C6F6EDDC47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5870825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  <p:sldLayoutId id="2147483705" r:id="rId15"/>
    <p:sldLayoutId id="2147483706" r:id="rId16"/>
    <p:sldLayoutId id="214748370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20.png"/><Relationship Id="rId3" Type="http://schemas.openxmlformats.org/officeDocument/2006/relationships/image" Target="../media/image38.png"/><Relationship Id="rId7" Type="http://schemas.openxmlformats.org/officeDocument/2006/relationships/image" Target="../media/image7.png"/><Relationship Id="rId12" Type="http://schemas.microsoft.com/office/2007/relationships/hdphoto" Target="../media/hdphoto2.wdp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11" Type="http://schemas.openxmlformats.org/officeDocument/2006/relationships/image" Target="../media/image15.png"/><Relationship Id="rId5" Type="http://schemas.microsoft.com/office/2007/relationships/hdphoto" Target="../media/hdphoto1.wdp"/><Relationship Id="rId10" Type="http://schemas.openxmlformats.org/officeDocument/2006/relationships/image" Target="../media/image44.png"/><Relationship Id="rId4" Type="http://schemas.openxmlformats.org/officeDocument/2006/relationships/image" Target="../media/image14.png"/><Relationship Id="rId9" Type="http://schemas.openxmlformats.org/officeDocument/2006/relationships/image" Target="../media/image21.png"/><Relationship Id="rId14" Type="http://schemas.openxmlformats.org/officeDocument/2006/relationships/image" Target="../media/image25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13.jpeg"/><Relationship Id="rId7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microsoft.com/office/2007/relationships/hdphoto" Target="../media/hdphoto1.wdp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6.jpeg"/><Relationship Id="rId7" Type="http://schemas.openxmlformats.org/officeDocument/2006/relationships/image" Target="../media/image25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gif"/><Relationship Id="rId3" Type="http://schemas.openxmlformats.org/officeDocument/2006/relationships/image" Target="../media/image28.png"/><Relationship Id="rId7" Type="http://schemas.openxmlformats.org/officeDocument/2006/relationships/image" Target="../media/image32.gi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gif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12" Type="http://schemas.openxmlformats.org/officeDocument/2006/relationships/image" Target="../media/image33.gi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:a16="http://schemas.microsoft.com/office/drawing/2014/main" id="{4D194CC0-96DF-44C9-AF25-96967268B11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305FE7BB-9F2E-4651-8B23-9D4E11431D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326478"/>
            <a:ext cx="12192000" cy="5531522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761B80BA-F44A-4757-A75E-44759E079D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5982" y="1314375"/>
            <a:ext cx="9440034" cy="1676402"/>
          </a:xfrm>
        </p:spPr>
        <p:txBody>
          <a:bodyPr>
            <a:noAutofit/>
          </a:bodyPr>
          <a:lstStyle/>
          <a:p>
            <a:r>
              <a:rPr lang="fr-FR" sz="16600" dirty="0">
                <a:latin typeface="Scorched Earth" pitchFamily="50" charset="0"/>
              </a:rPr>
              <a:t>Projet</a:t>
            </a:r>
            <a:endParaRPr lang="fr-FR" sz="13800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663C81A7-3629-4435-BAB8-CA29C50AFF0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226"/>
          <a:stretch/>
        </p:blipFill>
        <p:spPr>
          <a:xfrm>
            <a:off x="2866920" y="1520143"/>
            <a:ext cx="6458159" cy="5337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594866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1D009A44-E439-4AB2-9D82-3B25317ABDF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D307A6A8-D7B0-41F6-8568-6BB13368112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4340" y="-146242"/>
            <a:ext cx="1764550" cy="5187662"/>
          </a:xfrm>
          <a:prstGeom prst="rect">
            <a:avLst/>
          </a:prstGeom>
        </p:spPr>
      </p:pic>
      <p:pic>
        <p:nvPicPr>
          <p:cNvPr id="14" name="Espace réservé du contenu 8">
            <a:extLst>
              <a:ext uri="{FF2B5EF4-FFF2-40B4-BE49-F238E27FC236}">
                <a16:creationId xmlns:a16="http://schemas.microsoft.com/office/drawing/2014/main" id="{25E2308C-491A-4614-A994-446EAA420E1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6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6449" y="1216109"/>
            <a:ext cx="5415548" cy="4510263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  <a:reflection endPos="0" dist="50800" dir="5400000" sy="-100000" algn="bl" rotWithShape="0"/>
          </a:effectLst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A435532D-A23F-42CD-B331-FF8A796D1A36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417" y="1042654"/>
            <a:ext cx="4763165" cy="4772691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DDC0E133-050D-471B-82CF-C7F31FE84325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26478"/>
            <a:ext cx="12192000" cy="5531522"/>
          </a:xfrm>
          <a:prstGeom prst="rect">
            <a:avLst/>
          </a:prstGeom>
        </p:spPr>
      </p:pic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50CC041-9C12-4B23-AFFB-C209EC2D42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68201" y="4638611"/>
            <a:ext cx="3455598" cy="1473360"/>
          </a:xfrm>
        </p:spPr>
        <p:txBody>
          <a:bodyPr>
            <a:noAutofit/>
          </a:bodyPr>
          <a:lstStyle/>
          <a:p>
            <a:pPr marL="36900" indent="0" algn="ctr">
              <a:buNone/>
            </a:pPr>
            <a:r>
              <a:rPr lang="fr-FR" sz="1600" dirty="0">
                <a:latin typeface="Roboto Slab Light" pitchFamily="2" charset="0"/>
                <a:ea typeface="Roboto Slab Light" pitchFamily="2" charset="0"/>
              </a:rPr>
              <a:t>Ali KERBOUS</a:t>
            </a:r>
          </a:p>
          <a:p>
            <a:pPr marL="36900" indent="0" algn="ctr">
              <a:buNone/>
            </a:pPr>
            <a:r>
              <a:rPr lang="fr-FR" sz="1600" dirty="0">
                <a:latin typeface="Roboto Slab Light" pitchFamily="2" charset="0"/>
                <a:ea typeface="Roboto Slab Light" pitchFamily="2" charset="0"/>
              </a:rPr>
              <a:t>Duc NGUYEN</a:t>
            </a:r>
          </a:p>
          <a:p>
            <a:pPr marL="36900" indent="0" algn="ctr">
              <a:buNone/>
            </a:pPr>
            <a:r>
              <a:rPr lang="fr-FR" sz="1600" dirty="0">
                <a:latin typeface="Roboto Slab Light" pitchFamily="2" charset="0"/>
                <a:ea typeface="Roboto Slab Light" pitchFamily="2" charset="0"/>
              </a:rPr>
              <a:t>Mazen KALAKECH</a:t>
            </a:r>
          </a:p>
          <a:p>
            <a:pPr marL="36900" indent="0" algn="ctr">
              <a:buNone/>
            </a:pPr>
            <a:r>
              <a:rPr lang="fr-FR" sz="1600" dirty="0">
                <a:latin typeface="Roboto Slab Light" pitchFamily="2" charset="0"/>
                <a:ea typeface="Roboto Slab Light" pitchFamily="2" charset="0"/>
              </a:rPr>
              <a:t>Stéphane  BOUDIER</a:t>
            </a:r>
          </a:p>
          <a:p>
            <a:pPr algn="ctr"/>
            <a:endParaRPr lang="fr-FR" sz="100" dirty="0"/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D8F27BA8-55AC-4478-AA9C-46C2CCB5E934}"/>
              </a:ext>
            </a:extLst>
          </p:cNvPr>
          <p:cNvSpPr txBox="1">
            <a:spLocks/>
          </p:cNvSpPr>
          <p:nvPr/>
        </p:nvSpPr>
        <p:spPr>
          <a:xfrm>
            <a:off x="1901354" y="3717829"/>
            <a:ext cx="8389291" cy="740565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z="4800" dirty="0">
                <a:latin typeface="Roboto Slab Light" pitchFamily="2" charset="0"/>
                <a:ea typeface="Roboto Slab Light" pitchFamily="2" charset="0"/>
              </a:rPr>
              <a:t>Crédit</a:t>
            </a:r>
            <a:endParaRPr lang="fr-FR" sz="8000" dirty="0">
              <a:latin typeface="Roboto Slab Light" pitchFamily="2" charset="0"/>
              <a:ea typeface="Roboto Slab Light" pitchFamily="2" charset="0"/>
            </a:endParaRP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9FCB54C9-66A3-49F2-B35B-B8D5F51F970B}"/>
              </a:ext>
            </a:extLst>
          </p:cNvPr>
          <p:cNvSpPr txBox="1">
            <a:spLocks/>
          </p:cNvSpPr>
          <p:nvPr/>
        </p:nvSpPr>
        <p:spPr>
          <a:xfrm>
            <a:off x="599258" y="746029"/>
            <a:ext cx="10993481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z="8000" dirty="0">
                <a:latin typeface="Roboto Slab Light" pitchFamily="2" charset="0"/>
                <a:ea typeface="Roboto Slab Light" pitchFamily="2" charset="0"/>
              </a:rPr>
              <a:t>Conclusion</a:t>
            </a: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625C1040-17A8-4DAB-B312-EB78D7807020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029" y="69511"/>
            <a:ext cx="1764550" cy="5656861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2121D3C6-2F80-4FAA-8F2F-6366CF569B5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937" y="3042957"/>
            <a:ext cx="1510163" cy="1817589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EF370B13-C7D3-4C12-A8EC-EFC05EFD453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5500" y="3568700"/>
            <a:ext cx="1767612" cy="2157672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CE8AE6E1-5CE7-4330-8197-26F1E15FCAB8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harpenSoften amount="40000"/>
                    </a14:imgEffect>
                    <a14:imgEffect>
                      <a14:brightnessContrast bright="20000" contrast="-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255" t="303" r="16384" b="5316"/>
          <a:stretch/>
        </p:blipFill>
        <p:spPr>
          <a:xfrm>
            <a:off x="-263919" y="1947399"/>
            <a:ext cx="5236669" cy="4281424"/>
          </a:xfrm>
          <a:prstGeom prst="rect">
            <a:avLst/>
          </a:prstGeom>
          <a:effectLst>
            <a:glow>
              <a:schemeClr val="accent1">
                <a:alpha val="40000"/>
              </a:schemeClr>
            </a:glow>
          </a:effectLst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00EC86AA-7367-44E7-8E8B-34CDF089FC1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433" y="2384075"/>
            <a:ext cx="1445577" cy="2552191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2C48D972-B468-40C7-B7DC-78B190C108D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1800" y="2236489"/>
            <a:ext cx="1217650" cy="121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364125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path" presetSubtype="0" accel="50000" decel="50000" autoRev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2.59259E-6 L 0.12344 -0.06667 C 0.14883 -0.08148 0.18776 -0.08912 0.22825 -0.08912 C 0.27435 -0.08912 0.31133 -0.08148 0.33698 -0.06667 L 0.46054 2.59259E-6 " pathEditMode="relative" rAng="0" ptsTypes="AAAAA">
                                      <p:cBhvr>
                                        <p:cTn id="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021" y="-446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1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 12">
            <a:extLst>
              <a:ext uri="{FF2B5EF4-FFF2-40B4-BE49-F238E27FC236}">
                <a16:creationId xmlns:a16="http://schemas.microsoft.com/office/drawing/2014/main" id="{15D75E0D-84CA-4B8F-8721-9F4F3296DC3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1674CA37-722A-42E6-AFE6-44748AF4B65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88297"/>
            <a:ext cx="12192000" cy="6662096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3080A85C-ED9A-421A-87A0-74010F478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11500" dirty="0">
                <a:latin typeface="Roboto Slab Light" pitchFamily="2" charset="0"/>
                <a:ea typeface="Roboto Slab Light" pitchFamily="2" charset="0"/>
              </a:rPr>
              <a:t>Plateau</a:t>
            </a:r>
            <a:endParaRPr lang="fr-FR" sz="8800" dirty="0">
              <a:latin typeface="Roboto Slab Light" pitchFamily="2" charset="0"/>
              <a:ea typeface="Roboto Slab Light" pitchFamily="2" charset="0"/>
            </a:endParaRP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B56E2F4B-964F-456F-9674-5163E0E902FD}"/>
              </a:ext>
            </a:extLst>
          </p:cNvPr>
          <p:cNvSpPr txBox="1"/>
          <p:nvPr/>
        </p:nvSpPr>
        <p:spPr>
          <a:xfrm>
            <a:off x="7929190" y="1954792"/>
            <a:ext cx="2888343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·---·---·---·---·---·</a:t>
            </a:r>
          </a:p>
          <a:p>
            <a:r>
              <a:rPr lang="fr-FR" sz="1600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|B  |B  |S  |B  |D  |</a:t>
            </a:r>
          </a:p>
          <a:p>
            <a:r>
              <a:rPr lang="fr-FR" sz="1600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|   |   |   |   |   |</a:t>
            </a:r>
          </a:p>
          <a:p>
            <a:r>
              <a:rPr lang="fr-FR" sz="1600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·---·---·   ·---·---·</a:t>
            </a:r>
          </a:p>
          <a:p>
            <a:r>
              <a:rPr lang="fr-FR" sz="1600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|B  |B  |S  |B  |B  |</a:t>
            </a:r>
          </a:p>
          <a:p>
            <a:r>
              <a:rPr lang="fr-FR" sz="1600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|   |   |   | p1|   |</a:t>
            </a:r>
          </a:p>
          <a:p>
            <a:r>
              <a:rPr lang="fr-FR" sz="1600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·---·---·   ·---·---·</a:t>
            </a:r>
          </a:p>
          <a:p>
            <a:r>
              <a:rPr lang="fr-FR" sz="1600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|S   S   </a:t>
            </a:r>
            <a:r>
              <a:rPr lang="fr-FR" sz="1600" dirty="0" err="1">
                <a:latin typeface="Roboto Mono Medium" panose="00000009000000000000" pitchFamily="49" charset="0"/>
                <a:ea typeface="Roboto Mono Medium" panose="00000009000000000000" pitchFamily="49" charset="0"/>
              </a:rPr>
              <a:t>S</a:t>
            </a:r>
            <a:r>
              <a:rPr lang="fr-FR" sz="1600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   </a:t>
            </a:r>
            <a:r>
              <a:rPr lang="fr-FR" sz="1600" dirty="0" err="1">
                <a:latin typeface="Roboto Mono Medium" panose="00000009000000000000" pitchFamily="49" charset="0"/>
                <a:ea typeface="Roboto Mono Medium" panose="00000009000000000000" pitchFamily="49" charset="0"/>
              </a:rPr>
              <a:t>S</a:t>
            </a:r>
            <a:r>
              <a:rPr lang="fr-FR" sz="1600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   </a:t>
            </a:r>
            <a:r>
              <a:rPr lang="fr-FR" sz="1600" dirty="0" err="1">
                <a:latin typeface="Roboto Mono Medium" panose="00000009000000000000" pitchFamily="49" charset="0"/>
                <a:ea typeface="Roboto Mono Medium" panose="00000009000000000000" pitchFamily="49" charset="0"/>
              </a:rPr>
              <a:t>S</a:t>
            </a:r>
            <a:r>
              <a:rPr lang="fr-FR" sz="1600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  |</a:t>
            </a:r>
          </a:p>
          <a:p>
            <a:r>
              <a:rPr lang="fr-FR" sz="1600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|                   |</a:t>
            </a:r>
          </a:p>
          <a:p>
            <a:r>
              <a:rPr lang="fr-FR" sz="1600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·---·---·   ·---·---·</a:t>
            </a:r>
          </a:p>
          <a:p>
            <a:r>
              <a:rPr lang="fr-FR" sz="1600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|B  |B  |S  |B  |B  |</a:t>
            </a:r>
          </a:p>
          <a:p>
            <a:r>
              <a:rPr lang="fr-FR" sz="1600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|   |   |   |   |   |</a:t>
            </a:r>
          </a:p>
          <a:p>
            <a:r>
              <a:rPr lang="fr-FR" sz="1600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·---·---·   ·---·---·</a:t>
            </a:r>
          </a:p>
          <a:p>
            <a:r>
              <a:rPr lang="fr-FR" sz="1600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|B  |B  |S  |C  |B  |</a:t>
            </a:r>
          </a:p>
          <a:p>
            <a:r>
              <a:rPr lang="fr-FR" sz="1600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|   |   |   |   |   |</a:t>
            </a:r>
          </a:p>
          <a:p>
            <a:r>
              <a:rPr lang="fr-FR" sz="1600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·---·---·---·---·---·</a:t>
            </a:r>
          </a:p>
        </p:txBody>
      </p:sp>
      <p:pic>
        <p:nvPicPr>
          <p:cNvPr id="27" name="Espace réservé du contenu 26">
            <a:extLst>
              <a:ext uri="{FF2B5EF4-FFF2-40B4-BE49-F238E27FC236}">
                <a16:creationId xmlns:a16="http://schemas.microsoft.com/office/drawing/2014/main" id="{D127E7EA-9123-4E03-9D7E-118B3669BA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155" y="2445095"/>
            <a:ext cx="5071203" cy="3652024"/>
          </a:xfrm>
        </p:spPr>
      </p:pic>
      <p:sp>
        <p:nvSpPr>
          <p:cNvPr id="29" name="ZoneTexte 28">
            <a:extLst>
              <a:ext uri="{FF2B5EF4-FFF2-40B4-BE49-F238E27FC236}">
                <a16:creationId xmlns:a16="http://schemas.microsoft.com/office/drawing/2014/main" id="{66523683-09DC-4054-81DC-F674E4B04C58}"/>
              </a:ext>
            </a:extLst>
          </p:cNvPr>
          <p:cNvSpPr txBox="1"/>
          <p:nvPr/>
        </p:nvSpPr>
        <p:spPr>
          <a:xfrm>
            <a:off x="3078604" y="-1279918"/>
            <a:ext cx="197952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0" dirty="0"/>
              <a:t>🏬</a:t>
            </a:r>
            <a:endParaRPr lang="fr-FR" sz="9600" dirty="0"/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24609215-A043-41B0-9ABC-021233ED3AD6}"/>
              </a:ext>
            </a:extLst>
          </p:cNvPr>
          <p:cNvSpPr txBox="1"/>
          <p:nvPr/>
        </p:nvSpPr>
        <p:spPr>
          <a:xfrm>
            <a:off x="3819808" y="-1341474"/>
            <a:ext cx="197952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800" dirty="0"/>
              <a:t>🏬</a:t>
            </a:r>
            <a:endParaRPr lang="fr-FR" sz="9600" dirty="0"/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C200F1FA-C5C0-4D8B-9798-FDC7EE7E7DDD}"/>
              </a:ext>
            </a:extLst>
          </p:cNvPr>
          <p:cNvSpPr txBox="1"/>
          <p:nvPr/>
        </p:nvSpPr>
        <p:spPr>
          <a:xfrm>
            <a:off x="1099079" y="-1446550"/>
            <a:ext cx="197952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800" dirty="0"/>
              <a:t>🏬</a:t>
            </a:r>
            <a:endParaRPr lang="fr-FR" sz="9600" dirty="0"/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7971B172-5C0B-4D83-9E26-B37D444736BF}"/>
              </a:ext>
            </a:extLst>
          </p:cNvPr>
          <p:cNvSpPr txBox="1"/>
          <p:nvPr/>
        </p:nvSpPr>
        <p:spPr>
          <a:xfrm>
            <a:off x="2088841" y="-1508105"/>
            <a:ext cx="197952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600" dirty="0"/>
              <a:t>🏬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762FB14E-7159-4591-8111-38704D080897}"/>
              </a:ext>
            </a:extLst>
          </p:cNvPr>
          <p:cNvSpPr txBox="1"/>
          <p:nvPr/>
        </p:nvSpPr>
        <p:spPr>
          <a:xfrm>
            <a:off x="6852976" y="476291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01102950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604 0.02547 L -0.02291 0.54584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6" y="260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4.44444E-6 L 0.01342 0.61666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" y="2958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3.7037E-6 L -0.00534 0.64838 " pathEditMode="relative" rAng="0" ptsTypes="AA">
                                      <p:cBhvr>
                                        <p:cTn id="1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3" y="3240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0.00024 L 0.00052 0.73819 " pathEditMode="relative" rAng="0" ptsTypes="AA">
                                      <p:cBhvr>
                                        <p:cTn id="1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" y="369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9" grpId="0"/>
      <p:bldP spid="30" grpId="0"/>
      <p:bldP spid="31" grpId="0"/>
      <p:bldP spid="3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 20">
            <a:extLst>
              <a:ext uri="{FF2B5EF4-FFF2-40B4-BE49-F238E27FC236}">
                <a16:creationId xmlns:a16="http://schemas.microsoft.com/office/drawing/2014/main" id="{E7917B14-9028-418F-BFB0-BCAE917E31C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Espace réservé du contenu 7">
            <a:extLst>
              <a:ext uri="{FF2B5EF4-FFF2-40B4-BE49-F238E27FC236}">
                <a16:creationId xmlns:a16="http://schemas.microsoft.com/office/drawing/2014/main" id="{6D0EA48B-82F7-46DD-8115-C826E70EE9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871" y="-649466"/>
            <a:ext cx="9227129" cy="8156932"/>
          </a:xfrm>
        </p:spPr>
      </p:pic>
      <p:graphicFrame>
        <p:nvGraphicFramePr>
          <p:cNvPr id="19" name="Tableau 18">
            <a:extLst>
              <a:ext uri="{FF2B5EF4-FFF2-40B4-BE49-F238E27FC236}">
                <a16:creationId xmlns:a16="http://schemas.microsoft.com/office/drawing/2014/main" id="{65855BB8-5360-4DBE-98EC-55CF98973F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0304809"/>
              </p:ext>
            </p:extLst>
          </p:nvPr>
        </p:nvGraphicFramePr>
        <p:xfrm>
          <a:off x="715817" y="4664367"/>
          <a:ext cx="1450110" cy="378687"/>
        </p:xfrm>
        <a:graphic>
          <a:graphicData uri="http://schemas.openxmlformats.org/drawingml/2006/table">
            <a:tbl>
              <a:tblPr/>
              <a:tblGrid>
                <a:gridCol w="1450110">
                  <a:extLst>
                    <a:ext uri="{9D8B030D-6E8A-4147-A177-3AD203B41FA5}">
                      <a16:colId xmlns:a16="http://schemas.microsoft.com/office/drawing/2014/main" val="2684090508"/>
                    </a:ext>
                  </a:extLst>
                </a:gridCol>
              </a:tblGrid>
              <a:tr h="378687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28575" cmpd="sng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28575" cmpd="sng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28575" cmpd="sng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28575" cmpd="sng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5346342"/>
                  </a:ext>
                </a:extLst>
              </a:tr>
            </a:tbl>
          </a:graphicData>
        </a:graphic>
      </p:graphicFrame>
      <p:graphicFrame>
        <p:nvGraphicFramePr>
          <p:cNvPr id="20" name="Tableau 19">
            <a:extLst>
              <a:ext uri="{FF2B5EF4-FFF2-40B4-BE49-F238E27FC236}">
                <a16:creationId xmlns:a16="http://schemas.microsoft.com/office/drawing/2014/main" id="{A106E8A5-E4A7-4968-BE07-FE21F1971C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6990185"/>
              </p:ext>
            </p:extLst>
          </p:nvPr>
        </p:nvGraphicFramePr>
        <p:xfrm>
          <a:off x="715817" y="5043054"/>
          <a:ext cx="1450109" cy="1025236"/>
        </p:xfrm>
        <a:graphic>
          <a:graphicData uri="http://schemas.openxmlformats.org/drawingml/2006/table">
            <a:tbl>
              <a:tblPr/>
              <a:tblGrid>
                <a:gridCol w="1450109">
                  <a:extLst>
                    <a:ext uri="{9D8B030D-6E8A-4147-A177-3AD203B41FA5}">
                      <a16:colId xmlns:a16="http://schemas.microsoft.com/office/drawing/2014/main" val="2684090508"/>
                    </a:ext>
                  </a:extLst>
                </a:gridCol>
              </a:tblGrid>
              <a:tr h="1025236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28575" cmpd="sng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28575" cmpd="sng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28575" cmpd="sng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28575" cmpd="sng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5346342"/>
                  </a:ext>
                </a:extLst>
              </a:tr>
            </a:tbl>
          </a:graphicData>
        </a:graphic>
      </p:graphicFrame>
      <p:cxnSp>
        <p:nvCxnSpPr>
          <p:cNvPr id="23" name="Connecteur droit 22">
            <a:extLst>
              <a:ext uri="{FF2B5EF4-FFF2-40B4-BE49-F238E27FC236}">
                <a16:creationId xmlns:a16="http://schemas.microsoft.com/office/drawing/2014/main" id="{5866F01E-431D-492E-83E9-80BD7B59858F}"/>
              </a:ext>
            </a:extLst>
          </p:cNvPr>
          <p:cNvCxnSpPr>
            <a:cxnSpLocks/>
            <a:stCxn id="34" idx="3"/>
            <a:endCxn id="19" idx="0"/>
          </p:cNvCxnSpPr>
          <p:nvPr/>
        </p:nvCxnSpPr>
        <p:spPr>
          <a:xfrm flipH="1">
            <a:off x="1440872" y="2110512"/>
            <a:ext cx="5977" cy="2553855"/>
          </a:xfrm>
          <a:prstGeom prst="line">
            <a:avLst/>
          </a:prstGeom>
          <a:ln w="25400">
            <a:solidFill>
              <a:schemeClr val="bg1">
                <a:lumMod val="50000"/>
                <a:lumOff val="50000"/>
              </a:schemeClr>
            </a:solidFill>
            <a:head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riangle isocèle 33">
            <a:extLst>
              <a:ext uri="{FF2B5EF4-FFF2-40B4-BE49-F238E27FC236}">
                <a16:creationId xmlns:a16="http://schemas.microsoft.com/office/drawing/2014/main" id="{FD7908E8-C479-4743-A320-520A2E0C1642}"/>
              </a:ext>
            </a:extLst>
          </p:cNvPr>
          <p:cNvSpPr/>
          <p:nvPr/>
        </p:nvSpPr>
        <p:spPr>
          <a:xfrm>
            <a:off x="1285212" y="1796475"/>
            <a:ext cx="323273" cy="314037"/>
          </a:xfrm>
          <a:prstGeom prst="triangle">
            <a:avLst>
              <a:gd name="adj" fmla="val 50000"/>
            </a:avLst>
          </a:prstGeom>
          <a:noFill/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aphicFrame>
        <p:nvGraphicFramePr>
          <p:cNvPr id="37" name="Tableau 36">
            <a:extLst>
              <a:ext uri="{FF2B5EF4-FFF2-40B4-BE49-F238E27FC236}">
                <a16:creationId xmlns:a16="http://schemas.microsoft.com/office/drawing/2014/main" id="{A3CAFDDB-6E3B-466C-A6B3-53F66DEF0A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2095507"/>
              </p:ext>
            </p:extLst>
          </p:nvPr>
        </p:nvGraphicFramePr>
        <p:xfrm>
          <a:off x="10745151" y="1322498"/>
          <a:ext cx="872836" cy="365760"/>
        </p:xfrm>
        <a:graphic>
          <a:graphicData uri="http://schemas.openxmlformats.org/drawingml/2006/table">
            <a:tbl>
              <a:tblPr/>
              <a:tblGrid>
                <a:gridCol w="872836">
                  <a:extLst>
                    <a:ext uri="{9D8B030D-6E8A-4147-A177-3AD203B41FA5}">
                      <a16:colId xmlns:a16="http://schemas.microsoft.com/office/drawing/2014/main" val="2684090508"/>
                    </a:ext>
                  </a:extLst>
                </a:gridCol>
              </a:tblGrid>
              <a:tr h="313508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28575" cmpd="sng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28575" cmpd="sng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28575" cmpd="sng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28575" cmpd="sng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5346342"/>
                  </a:ext>
                </a:extLst>
              </a:tr>
            </a:tbl>
          </a:graphicData>
        </a:graphic>
      </p:graphicFrame>
      <p:graphicFrame>
        <p:nvGraphicFramePr>
          <p:cNvPr id="38" name="Tableau 37">
            <a:extLst>
              <a:ext uri="{FF2B5EF4-FFF2-40B4-BE49-F238E27FC236}">
                <a16:creationId xmlns:a16="http://schemas.microsoft.com/office/drawing/2014/main" id="{550A8826-C1B3-4FA2-9AFD-C552783D80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7549482"/>
              </p:ext>
            </p:extLst>
          </p:nvPr>
        </p:nvGraphicFramePr>
        <p:xfrm>
          <a:off x="10745151" y="1701185"/>
          <a:ext cx="872835" cy="734290"/>
        </p:xfrm>
        <a:graphic>
          <a:graphicData uri="http://schemas.openxmlformats.org/drawingml/2006/table">
            <a:tbl>
              <a:tblPr/>
              <a:tblGrid>
                <a:gridCol w="872835">
                  <a:extLst>
                    <a:ext uri="{9D8B030D-6E8A-4147-A177-3AD203B41FA5}">
                      <a16:colId xmlns:a16="http://schemas.microsoft.com/office/drawing/2014/main" val="2684090508"/>
                    </a:ext>
                  </a:extLst>
                </a:gridCol>
              </a:tblGrid>
              <a:tr h="734290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28575" cmpd="sng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28575" cmpd="sng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28575" cmpd="sng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28575" cmpd="sng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5346342"/>
                  </a:ext>
                </a:extLst>
              </a:tr>
            </a:tbl>
          </a:graphicData>
        </a:graphic>
      </p:graphicFrame>
      <p:cxnSp>
        <p:nvCxnSpPr>
          <p:cNvPr id="39" name="Connecteur droit 38">
            <a:extLst>
              <a:ext uri="{FF2B5EF4-FFF2-40B4-BE49-F238E27FC236}">
                <a16:creationId xmlns:a16="http://schemas.microsoft.com/office/drawing/2014/main" id="{9B844F62-7745-4882-8B6A-D237144DC1AD}"/>
              </a:ext>
            </a:extLst>
          </p:cNvPr>
          <p:cNvCxnSpPr>
            <a:cxnSpLocks/>
            <a:endCxn id="37" idx="0"/>
          </p:cNvCxnSpPr>
          <p:nvPr/>
        </p:nvCxnSpPr>
        <p:spPr>
          <a:xfrm>
            <a:off x="10174466" y="350982"/>
            <a:ext cx="1007103" cy="971516"/>
          </a:xfrm>
          <a:prstGeom prst="line">
            <a:avLst/>
          </a:prstGeom>
          <a:ln w="25400" cap="sq">
            <a:solidFill>
              <a:schemeClr val="bg1">
                <a:lumMod val="50000"/>
                <a:lumOff val="50000"/>
              </a:schemeClr>
            </a:solidFill>
            <a:headEnd type="arrow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riangle isocèle 41">
            <a:extLst>
              <a:ext uri="{FF2B5EF4-FFF2-40B4-BE49-F238E27FC236}">
                <a16:creationId xmlns:a16="http://schemas.microsoft.com/office/drawing/2014/main" id="{DF2001DB-924B-4275-AAF1-BFD2C71F7B1D}"/>
              </a:ext>
            </a:extLst>
          </p:cNvPr>
          <p:cNvSpPr/>
          <p:nvPr/>
        </p:nvSpPr>
        <p:spPr>
          <a:xfrm rot="5400000">
            <a:off x="8002385" y="3558843"/>
            <a:ext cx="4499956" cy="3879272"/>
          </a:xfrm>
          <a:prstGeom prst="triangle">
            <a:avLst/>
          </a:prstGeom>
          <a:solidFill>
            <a:schemeClr val="bg1">
              <a:lumMod val="50000"/>
              <a:lumOff val="50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cxnSp>
        <p:nvCxnSpPr>
          <p:cNvPr id="43" name="Connecteur droit 42">
            <a:extLst>
              <a:ext uri="{FF2B5EF4-FFF2-40B4-BE49-F238E27FC236}">
                <a16:creationId xmlns:a16="http://schemas.microsoft.com/office/drawing/2014/main" id="{AAD2BAC3-84AA-426E-9DAC-D7501BA0CE6B}"/>
              </a:ext>
            </a:extLst>
          </p:cNvPr>
          <p:cNvCxnSpPr>
            <a:cxnSpLocks/>
          </p:cNvCxnSpPr>
          <p:nvPr/>
        </p:nvCxnSpPr>
        <p:spPr>
          <a:xfrm>
            <a:off x="9467273" y="1953493"/>
            <a:ext cx="1277878" cy="1"/>
          </a:xfrm>
          <a:prstGeom prst="line">
            <a:avLst/>
          </a:prstGeom>
          <a:ln w="25400" cap="sq">
            <a:solidFill>
              <a:schemeClr val="bg1">
                <a:lumMod val="50000"/>
                <a:lumOff val="50000"/>
              </a:schemeClr>
            </a:solidFill>
            <a:headEnd type="arrow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6" name="Tableau 45">
            <a:extLst>
              <a:ext uri="{FF2B5EF4-FFF2-40B4-BE49-F238E27FC236}">
                <a16:creationId xmlns:a16="http://schemas.microsoft.com/office/drawing/2014/main" id="{4FBA07AB-A5C0-4210-ADBD-983F0310B2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4206860"/>
              </p:ext>
            </p:extLst>
          </p:nvPr>
        </p:nvGraphicFramePr>
        <p:xfrm>
          <a:off x="1013689" y="684726"/>
          <a:ext cx="872836" cy="365760"/>
        </p:xfrm>
        <a:graphic>
          <a:graphicData uri="http://schemas.openxmlformats.org/drawingml/2006/table">
            <a:tbl>
              <a:tblPr/>
              <a:tblGrid>
                <a:gridCol w="872836">
                  <a:extLst>
                    <a:ext uri="{9D8B030D-6E8A-4147-A177-3AD203B41FA5}">
                      <a16:colId xmlns:a16="http://schemas.microsoft.com/office/drawing/2014/main" val="2684090508"/>
                    </a:ext>
                  </a:extLst>
                </a:gridCol>
              </a:tblGrid>
              <a:tr h="313508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28575" cmpd="sng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28575" cmpd="sng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28575" cmpd="sng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28575" cmpd="sng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5346342"/>
                  </a:ext>
                </a:extLst>
              </a:tr>
            </a:tbl>
          </a:graphicData>
        </a:graphic>
      </p:graphicFrame>
      <p:graphicFrame>
        <p:nvGraphicFramePr>
          <p:cNvPr id="47" name="Tableau 46">
            <a:extLst>
              <a:ext uri="{FF2B5EF4-FFF2-40B4-BE49-F238E27FC236}">
                <a16:creationId xmlns:a16="http://schemas.microsoft.com/office/drawing/2014/main" id="{FB69A852-BD1A-47D9-9D92-FC943FC9E4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1195677"/>
              </p:ext>
            </p:extLst>
          </p:nvPr>
        </p:nvGraphicFramePr>
        <p:xfrm>
          <a:off x="1013689" y="1062185"/>
          <a:ext cx="872835" cy="734290"/>
        </p:xfrm>
        <a:graphic>
          <a:graphicData uri="http://schemas.openxmlformats.org/drawingml/2006/table">
            <a:tbl>
              <a:tblPr/>
              <a:tblGrid>
                <a:gridCol w="872835">
                  <a:extLst>
                    <a:ext uri="{9D8B030D-6E8A-4147-A177-3AD203B41FA5}">
                      <a16:colId xmlns:a16="http://schemas.microsoft.com/office/drawing/2014/main" val="2684090508"/>
                    </a:ext>
                  </a:extLst>
                </a:gridCol>
              </a:tblGrid>
              <a:tr h="734290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28575" cmpd="sng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28575" cmpd="sng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28575" cmpd="sng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28575" cmpd="sng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5346342"/>
                  </a:ext>
                </a:extLst>
              </a:tr>
            </a:tbl>
          </a:graphicData>
        </a:graphic>
      </p:graphicFrame>
      <p:cxnSp>
        <p:nvCxnSpPr>
          <p:cNvPr id="55" name="Connecteur droit 54">
            <a:extLst>
              <a:ext uri="{FF2B5EF4-FFF2-40B4-BE49-F238E27FC236}">
                <a16:creationId xmlns:a16="http://schemas.microsoft.com/office/drawing/2014/main" id="{D5B2729C-EC07-44D9-BE56-E8E21F8FDD81}"/>
              </a:ext>
            </a:extLst>
          </p:cNvPr>
          <p:cNvCxnSpPr>
            <a:cxnSpLocks/>
            <a:stCxn id="8" idx="3"/>
            <a:endCxn id="38" idx="2"/>
          </p:cNvCxnSpPr>
          <p:nvPr/>
        </p:nvCxnSpPr>
        <p:spPr>
          <a:xfrm flipV="1">
            <a:off x="10668000" y="2435475"/>
            <a:ext cx="513568" cy="993525"/>
          </a:xfrm>
          <a:prstGeom prst="line">
            <a:avLst/>
          </a:prstGeom>
          <a:ln w="25400" cap="sq">
            <a:solidFill>
              <a:schemeClr val="bg1">
                <a:lumMod val="50000"/>
                <a:lumOff val="50000"/>
              </a:schemeClr>
            </a:solidFill>
            <a:headEnd type="arrow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 59">
            <a:extLst>
              <a:ext uri="{FF2B5EF4-FFF2-40B4-BE49-F238E27FC236}">
                <a16:creationId xmlns:a16="http://schemas.microsoft.com/office/drawing/2014/main" id="{6BAE7E81-CFC6-4E79-937C-388B5D5F0850}"/>
              </a:ext>
            </a:extLst>
          </p:cNvPr>
          <p:cNvSpPr/>
          <p:nvPr/>
        </p:nvSpPr>
        <p:spPr>
          <a:xfrm>
            <a:off x="0" y="5128164"/>
            <a:ext cx="8312727" cy="740629"/>
          </a:xfrm>
          <a:prstGeom prst="rect">
            <a:avLst/>
          </a:prstGeom>
          <a:solidFill>
            <a:schemeClr val="bg1">
              <a:lumMod val="50000"/>
              <a:lumOff val="50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67" name="Groupe 66">
            <a:extLst>
              <a:ext uri="{FF2B5EF4-FFF2-40B4-BE49-F238E27FC236}">
                <a16:creationId xmlns:a16="http://schemas.microsoft.com/office/drawing/2014/main" id="{47FE775C-4CA7-44B2-8D21-125E3E6B280D}"/>
              </a:ext>
            </a:extLst>
          </p:cNvPr>
          <p:cNvGrpSpPr/>
          <p:nvPr/>
        </p:nvGrpSpPr>
        <p:grpSpPr>
          <a:xfrm rot="10800000">
            <a:off x="1" y="-887543"/>
            <a:ext cx="12191999" cy="4499956"/>
            <a:chOff x="-290945" y="-95739"/>
            <a:chExt cx="12191999" cy="4499956"/>
          </a:xfrm>
        </p:grpSpPr>
        <p:sp>
          <p:nvSpPr>
            <p:cNvPr id="65" name="Triangle isocèle 64">
              <a:extLst>
                <a:ext uri="{FF2B5EF4-FFF2-40B4-BE49-F238E27FC236}">
                  <a16:creationId xmlns:a16="http://schemas.microsoft.com/office/drawing/2014/main" id="{6ECD41D9-E5F9-43D5-9AEA-265567109548}"/>
                </a:ext>
              </a:extLst>
            </p:cNvPr>
            <p:cNvSpPr/>
            <p:nvPr/>
          </p:nvSpPr>
          <p:spPr>
            <a:xfrm rot="5400000">
              <a:off x="7711440" y="214603"/>
              <a:ext cx="4499956" cy="3879272"/>
            </a:xfrm>
            <a:prstGeom prst="triangle">
              <a:avLst/>
            </a:prstGeom>
            <a:solidFill>
              <a:schemeClr val="bg1">
                <a:lumMod val="50000"/>
                <a:lumOff val="50000"/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66BFC51E-A22D-4AA7-8C69-704E2AC25F0B}"/>
                </a:ext>
              </a:extLst>
            </p:cNvPr>
            <p:cNvSpPr/>
            <p:nvPr/>
          </p:nvSpPr>
          <p:spPr>
            <a:xfrm>
              <a:off x="-290945" y="1783924"/>
              <a:ext cx="8312727" cy="740629"/>
            </a:xfrm>
            <a:prstGeom prst="rect">
              <a:avLst/>
            </a:prstGeom>
            <a:solidFill>
              <a:schemeClr val="bg1">
                <a:lumMod val="50000"/>
                <a:lumOff val="50000"/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69" name="Titre 1">
            <a:extLst>
              <a:ext uri="{FF2B5EF4-FFF2-40B4-BE49-F238E27FC236}">
                <a16:creationId xmlns:a16="http://schemas.microsoft.com/office/drawing/2014/main" id="{94589733-EB91-41D6-BD3E-A61AF2764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1587" y="1741728"/>
            <a:ext cx="6462533" cy="3175653"/>
          </a:xfrm>
          <a:effectLst/>
        </p:spPr>
        <p:txBody>
          <a:bodyPr>
            <a:noAutofit/>
          </a:bodyPr>
          <a:lstStyle/>
          <a:p>
            <a:r>
              <a:rPr lang="fr-FR" sz="16600" b="1" dirty="0">
                <a:latin typeface="Roboto Slab Light" pitchFamily="2" charset="0"/>
                <a:ea typeface="Roboto Slab Light" pitchFamily="2" charset="0"/>
              </a:rPr>
              <a:t>UML</a:t>
            </a:r>
          </a:p>
        </p:txBody>
      </p:sp>
    </p:spTree>
    <p:extLst>
      <p:ext uri="{BB962C8B-B14F-4D97-AF65-F5344CB8AC3E}">
        <p14:creationId xmlns:p14="http://schemas.microsoft.com/office/powerpoint/2010/main" val="3592823421"/>
      </p:ext>
    </p:extLst>
  </p:cSld>
  <p:clrMapOvr>
    <a:masterClrMapping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 19">
            <a:extLst>
              <a:ext uri="{FF2B5EF4-FFF2-40B4-BE49-F238E27FC236}">
                <a16:creationId xmlns:a16="http://schemas.microsoft.com/office/drawing/2014/main" id="{4E6F4761-5767-4F46-8D36-EA82A178018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20"/>
            <a:ext cx="12192000" cy="68401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Espace réservé du contenu 8">
            <a:extLst>
              <a:ext uri="{FF2B5EF4-FFF2-40B4-BE49-F238E27FC236}">
                <a16:creationId xmlns:a16="http://schemas.microsoft.com/office/drawing/2014/main" id="{751E99C1-3E24-41A7-80C8-39FFDEDDA7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alphaModFix amt="6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5804" y="960582"/>
            <a:ext cx="5415548" cy="4510263"/>
          </a:xfrm>
          <a:effectLst>
            <a:outerShdw blurRad="25400" dir="17880000">
              <a:srgbClr val="000000">
                <a:alpha val="46000"/>
              </a:srgbClr>
            </a:outerShdw>
            <a:reflection endPos="0" dist="50800" dir="5400000" sy="-100000" algn="bl" rotWithShape="0"/>
          </a:effectLst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7D1176EA-6584-48B7-962F-D74D8694398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26478"/>
            <a:ext cx="12192000" cy="5531522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5491B03F-0916-4F4E-A5E9-9634261EEE1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40000"/>
                    </a14:imgEffect>
                    <a14:imgEffect>
                      <a14:brightnessContrast bright="20000" contrast="-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255" t="303" r="16384" b="5316"/>
          <a:stretch/>
        </p:blipFill>
        <p:spPr>
          <a:xfrm>
            <a:off x="110031" y="1387155"/>
            <a:ext cx="6680556" cy="5461925"/>
          </a:xfrm>
          <a:prstGeom prst="rect">
            <a:avLst/>
          </a:prstGeom>
          <a:effectLst>
            <a:glow>
              <a:schemeClr val="accent1">
                <a:alpha val="40000"/>
              </a:schemeClr>
            </a:glow>
          </a:effectLst>
        </p:spPr>
      </p:pic>
      <p:sp>
        <p:nvSpPr>
          <p:cNvPr id="21" name="Titre 1">
            <a:extLst>
              <a:ext uri="{FF2B5EF4-FFF2-40B4-BE49-F238E27FC236}">
                <a16:creationId xmlns:a16="http://schemas.microsoft.com/office/drawing/2014/main" id="{9145AF13-7397-49A0-BC7B-96194D6059ED}"/>
              </a:ext>
            </a:extLst>
          </p:cNvPr>
          <p:cNvSpPr txBox="1">
            <a:spLocks/>
          </p:cNvSpPr>
          <p:nvPr/>
        </p:nvSpPr>
        <p:spPr>
          <a:xfrm>
            <a:off x="599259" y="718982"/>
            <a:ext cx="10993481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z="8000" dirty="0">
                <a:latin typeface="Roboto Slab Light" pitchFamily="2" charset="0"/>
                <a:ea typeface="Roboto Slab Light" pitchFamily="2" charset="0"/>
              </a:rPr>
              <a:t>Survivant &amp; Zombie</a:t>
            </a:r>
          </a:p>
        </p:txBody>
      </p:sp>
    </p:spTree>
    <p:extLst>
      <p:ext uri="{BB962C8B-B14F-4D97-AF65-F5344CB8AC3E}">
        <p14:creationId xmlns:p14="http://schemas.microsoft.com/office/powerpoint/2010/main" val="3773565415"/>
      </p:ext>
    </p:extLst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>
            <a:extLst>
              <a:ext uri="{FF2B5EF4-FFF2-40B4-BE49-F238E27FC236}">
                <a16:creationId xmlns:a16="http://schemas.microsoft.com/office/drawing/2014/main" id="{4D6CBACA-32C2-4F35-9C0E-A8F03BAF2C5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003855BE-BA00-453D-B811-47AE98C0E6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0541" y="4574434"/>
            <a:ext cx="1301912" cy="130191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071D70B-5249-4128-920D-1FD880C6FDF1}"/>
              </a:ext>
            </a:extLst>
          </p:cNvPr>
          <p:cNvSpPr/>
          <p:nvPr/>
        </p:nvSpPr>
        <p:spPr>
          <a:xfrm>
            <a:off x="5310541" y="4509077"/>
            <a:ext cx="1416984" cy="141698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7200" dirty="0"/>
              <a:t>🪓</a:t>
            </a:r>
            <a:endParaRPr lang="fr-FR" sz="60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2F9E528-B6F0-4314-96FE-1DCF405F4402}"/>
              </a:ext>
            </a:extLst>
          </p:cNvPr>
          <p:cNvSpPr/>
          <p:nvPr/>
        </p:nvSpPr>
        <p:spPr>
          <a:xfrm>
            <a:off x="5406370" y="4413510"/>
            <a:ext cx="1206083" cy="150154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7200" dirty="0"/>
              <a:t>🗺️</a:t>
            </a:r>
            <a:endParaRPr lang="fr-FR" sz="60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A1DDFBE-E3B9-4C0D-A2F9-0B2C6040C716}"/>
              </a:ext>
            </a:extLst>
          </p:cNvPr>
          <p:cNvSpPr/>
          <p:nvPr/>
        </p:nvSpPr>
        <p:spPr>
          <a:xfrm>
            <a:off x="6090676" y="4181224"/>
            <a:ext cx="1079500" cy="136254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sz="60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6EA7DA8-F560-4C53-B200-30B816AC166B}"/>
              </a:ext>
            </a:extLst>
          </p:cNvPr>
          <p:cNvSpPr/>
          <p:nvPr/>
        </p:nvSpPr>
        <p:spPr>
          <a:xfrm>
            <a:off x="5351095" y="4525288"/>
            <a:ext cx="1079500" cy="136254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7200" dirty="0"/>
              <a:t>🗝️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5693822A-1B5C-45B8-90D7-1EAB89B891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5469" y="4520084"/>
            <a:ext cx="1416984" cy="1416984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211A4400-BF2D-412C-9696-F06B0E56F2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3141" y="4707034"/>
            <a:ext cx="1036712" cy="1036712"/>
          </a:xfrm>
          <a:prstGeom prst="rect">
            <a:avLst/>
          </a:prstGeom>
        </p:spPr>
      </p:pic>
      <p:sp>
        <p:nvSpPr>
          <p:cNvPr id="19" name="Titre 1">
            <a:extLst>
              <a:ext uri="{FF2B5EF4-FFF2-40B4-BE49-F238E27FC236}">
                <a16:creationId xmlns:a16="http://schemas.microsoft.com/office/drawing/2014/main" id="{9527CEEB-3495-4F57-BA5D-26D9D073D5ED}"/>
              </a:ext>
            </a:extLst>
          </p:cNvPr>
          <p:cNvSpPr txBox="1">
            <a:spLocks/>
          </p:cNvSpPr>
          <p:nvPr/>
        </p:nvSpPr>
        <p:spPr>
          <a:xfrm>
            <a:off x="593935" y="581737"/>
            <a:ext cx="10993481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z="8000" dirty="0">
                <a:latin typeface="Roboto Slab Light" pitchFamily="2" charset="0"/>
                <a:ea typeface="Roboto Slab Light" pitchFamily="2" charset="0"/>
              </a:rPr>
              <a:t>Equipement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91D21B48-DA6E-438E-A220-DAA32A7EF74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083" y="2864112"/>
            <a:ext cx="3019524" cy="3685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99523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00023 L -0.00013 0.00023 C 0.00026 -0.0088 0.00144 -0.01759 0.00104 -0.02593 C 0.00026 -0.04306 -0.00247 -0.0537 -0.00703 -0.06759 C -0.00872 -0.07315 -0.0108 -0.07824 -0.01276 -0.08357 C -0.0181 -0.1 -0.01849 -0.10417 -0.02526 -0.11921 C -0.02773 -0.125 -0.03099 -0.1294 -0.0332 -0.13519 C -0.04583 -0.1662 -0.03164 -0.14028 -0.04583 -0.17083 C -0.07903 -0.24329 -0.04765 -0.17384 -0.072 -0.21852 C -0.07578 -0.22546 -0.07851 -0.23357 -0.08229 -0.24028 C -0.08541 -0.2463 -0.08932 -0.2507 -0.09257 -0.25625 C -0.09648 -0.26343 -0.1 -0.27107 -0.1039 -0.27801 C -0.10976 -0.2882 -0.12109 -0.30532 -0.12786 -0.31389 C -0.13502 -0.32292 -0.14205 -0.33218 -0.14961 -0.33958 C -0.18268 -0.37269 -0.14896 -0.34005 -0.18034 -0.36736 C -0.22083 -0.40301 -0.1901 -0.38032 -0.21575 -0.39514 C -0.21888 -0.39722 -0.22187 -0.39954 -0.22487 -0.40116 C -0.2276 -0.40301 -0.23021 -0.4037 -0.23281 -0.40509 C -0.2345 -0.40648 -0.2358 -0.40833 -0.23737 -0.40903 C -0.2401 -0.41042 -0.24284 -0.41042 -0.24531 -0.41111 C -0.247 -0.41157 -0.24987 -0.41296 -0.24987 -0.41273 L -0.24987 -0.41296 L -0.24987 -0.41273 L -0.24987 -0.41296 " pathEditMode="relative" rAng="0" ptsTypes="AAAAAAAAAAAAAAAAAAAAAAAA">
                                      <p:cBhvr>
                                        <p:cTn id="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435" y="-2062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664 0.00833 L -0.00664 0.00833 C -0.00638 -0.00533 -0.00677 -0.01898 -0.0056 -0.03241 C -0.00508 -0.04028 -0.00325 -0.04769 -0.00143 -0.05463 C 0.00209 -0.06922 0.01172 -0.10602 0.01836 -0.12315 C 0.02084 -0.12986 0.02409 -0.13542 0.0267 -0.14167 C 0.04427 -0.18588 0.02305 -0.13843 0.04232 -0.18241 C 0.05091 -0.20255 0.05938 -0.21922 0.07045 -0.23611 C 0.07318 -0.24051 0.07578 -0.24514 0.07878 -0.24908 C 0.08659 -0.26042 0.09349 -0.275 0.10274 -0.28241 C 0.10716 -0.28611 0.11185 -0.28959 0.11628 -0.29352 C 0.12045 -0.29769 0.12435 -0.30278 0.12878 -0.30648 C 0.13308 -0.31042 0.13776 -0.3125 0.14232 -0.31574 C 0.14714 -0.31945 0.15196 -0.32361 0.1569 -0.32685 C 0.16159 -0.33033 0.16654 -0.33287 0.17149 -0.33611 C 0.1849 -0.34537 0.19141 -0.35278 0.2069 -0.36019 L 0.21836 -0.36574 C 0.22175 -0.3676 0.22513 -0.36991 0.22878 -0.3713 C 0.23255 -0.37292 0.23646 -0.37338 0.24024 -0.375 C 0.24545 -0.37755 0.25052 -0.38195 0.25586 -0.38426 C 0.2586 -0.38565 0.26146 -0.38658 0.2642 -0.38797 L 0.26732 -0.38982 L 0.26732 -0.38982 " pathEditMode="relative" ptsTypes="AAAAAAAAAAAAAAAAAAAAAAA">
                                      <p:cBhvr>
                                        <p:cTn id="1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47 0.003 L -0.00247 0.003 C -0.00755 -0.0375 -0.00195 0.00162 -0.00664 -0.02107 C -0.0082 -0.02848 -0.00859 -0.03681 -0.0108 -0.04329 C -0.01185 -0.04653 -0.01328 -0.04931 -0.01393 -0.05255 C -0.01562 -0.05996 -0.01614 -0.06783 -0.0181 -0.07477 C -0.01914 -0.07848 -0.02044 -0.08218 -0.02122 -0.08588 C -0.02213 -0.08959 -0.02239 -0.09352 -0.0233 -0.097 C -0.02409 -0.09977 -0.02552 -0.10209 -0.02643 -0.1044 C -0.02969 -0.1125 -0.03164 -0.12246 -0.0358 -0.12848 C -0.03789 -0.13172 -0.03997 -0.13496 -0.04205 -0.13774 C -0.04596 -0.14283 -0.05156 -0.14885 -0.0556 -0.15255 C -0.05846 -0.15533 -0.06107 -0.15787 -0.06393 -0.15996 C -0.06953 -0.16412 -0.07487 -0.16899 -0.0806 -0.17107 L -0.08997 -0.17477 C -0.10221 -0.1801 -0.11614 -0.18727 -0.12851 -0.18959 C -0.15534 -0.19468 -0.14179 -0.19283 -0.16914 -0.19514 L -0.19935 -0.19329 C -0.21393 -0.19213 -0.2056 -0.1919 -0.21914 -0.18774 C -0.23268 -0.1838 -0.22422 -0.1882 -0.23685 -0.18403 C -0.2401 -0.18311 -0.2431 -0.18149 -0.24622 -0.18033 C -0.24909 -0.17963 -0.25182 -0.1794 -0.25455 -0.17848 C -0.25755 -0.17778 -0.26914 -0.17269 -0.27226 -0.17107 C -0.27448 -0.17014 -0.27643 -0.16852 -0.27851 -0.16737 C -0.28138 -0.16598 -0.28411 -0.16528 -0.28685 -0.16366 C -0.29114 -0.16158 -0.29935 -0.15625 -0.29935 -0.15625 L -0.29935 -0.15625 " pathEditMode="relative" ptsTypes="AAAAAAAAAAAAAAAAAAAAAAAAAAA">
                                      <p:cBhvr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639 0.00625 L 0.00639 0.00625 C 0.00743 0.00069 0.00795 -0.00533 0.00951 -0.01042 C 0.01146 -0.01783 0.01928 -0.0331 0.02201 -0.0382 C 0.02917 -0.05208 0.03594 -0.06644 0.04389 -0.07894 C 0.04766 -0.08519 0.05118 -0.0919 0.05534 -0.09746 C 0.06185 -0.10648 0.07527 -0.12315 0.08451 -0.13079 C 0.10092 -0.14491 0.10769 -0.14792 0.12618 -0.16042 C 0.1349 -0.16667 0.1418 -0.17315 0.15118 -0.17708 C 0.1556 -0.17917 0.16016 -0.17917 0.16472 -0.18079 C 0.18152 -0.18704 0.17631 -0.19097 0.19909 -0.19375 L 0.21368 -0.1956 C 0.22865 -0.19722 0.23581 -0.19722 0.25014 -0.19931 C 0.25326 -0.2 0.25639 -0.2007 0.25951 -0.20116 L 0.3043 -0.19931 C 0.30599 -0.19931 0.30769 -0.19838 0.30951 -0.19746 C 0.31615 -0.19468 0.32605 -0.19051 0.33347 -0.18634 C 0.33555 -0.18542 0.33764 -0.18403 0.33972 -0.18264 C 0.3431 -0.18079 0.34167 -0.18079 0.34389 -0.18079 L 0.34389 -0.18079 " pathEditMode="relative" ptsTypes="AAAAAAAAAAAAAAAAAAAA">
                                      <p:cBhvr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43 0.0118 L -0.0043 0.0118 C -0.0082 0.00995 -0.01198 0.00787 -0.01576 0.00625 C -0.01758 0.00532 -0.0194 0.00532 -0.02096 0.0044 C -0.03867 -0.00718 -0.01693 0.00463 -0.03242 -0.00671 C -0.03659 -0.00972 -0.04076 -0.01181 -0.04492 -0.01412 C -0.04701 -0.01551 -0.04909 -0.01736 -0.05117 -0.01782 C -0.06302 -0.0206 -0.05677 -0.01921 -0.06992 -0.02153 C -0.07305 -0.02292 -0.07617 -0.02454 -0.0793 -0.02523 C -0.09414 -0.02917 -0.10313 -0.0294 -0.11784 -0.03079 C -0.12826 -0.02963 -0.1388 -0.02986 -0.14909 -0.02708 C -0.15156 -0.02662 -0.15404 -0.02639 -0.15638 -0.02523 C -0.15833 -0.02454 -0.17526 -0.01736 -0.18034 -0.01412 C -0.1832 -0.0125 -0.18594 -0.01042 -0.18867 -0.00857 C -0.1918 -0.00671 -0.19505 -0.00532 -0.19805 -0.00301 C -0.2 -0.00162 -0.20143 0.00093 -0.20326 0.00255 C -0.20469 0.00347 -0.20612 0.00347 -0.20742 0.0044 C -0.20899 0.00532 -0.21029 0.00671 -0.21159 0.0081 C -0.22643 0.02268 -0.20599 0.00324 -0.22305 0.02106 C -0.22513 0.02315 -0.22735 0.0243 -0.2293 0.02662 C -0.24636 0.04421 -0.22539 0.02315 -0.24076 0.04329 C -0.24271 0.0456 -0.24505 0.04653 -0.24701 0.04884 C -0.25013 0.05208 -0.25104 0.05393 -0.25326 0.0581 L -0.25326 0.0581 " pathEditMode="relative" ptsTypes="AAAAAAAAAAAAAAAAAAAAAAAA">
                                      <p:cBhvr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508 0.01713 L -0.00508 0.01713 C -0.00169 0.01273 0.00169 0.00787 0.00534 0.00416 C 0.0125 -0.00394 0.01276 -0.00255 0.01992 -0.00695 C 0.02539 -0.01065 0.03086 -0.01482 0.03659 -0.01806 C 0.03867 -0.01945 0.04062 -0.02084 0.04284 -0.02176 C 0.05039 -0.02523 0.05807 -0.02778 0.06576 -0.03102 C 0.06849 -0.03241 0.07122 -0.03403 0.07409 -0.03472 C 0.08424 -0.03796 0.09128 -0.03843 0.10117 -0.04028 C 0.10898 -0.0419 0.10859 -0.0419 0.11576 -0.04398 L 0.16471 -0.04213 C 0.16888 -0.0419 0.17305 -0.04167 0.17721 -0.04028 C 0.17969 -0.03959 0.1819 -0.0375 0.18451 -0.03658 C 0.18724 -0.03565 0.18997 -0.03588 0.19284 -0.03472 C 0.19701 -0.03334 0.20104 -0.03102 0.20534 -0.02917 C 0.21029 -0.02709 0.21706 -0.025 0.22201 -0.02176 C 0.22617 -0.01921 0.23034 -0.01574 0.23451 -0.0125 C 0.23685 -0.01088 0.23971 -0.00996 0.2418 -0.00695 C 0.24349 -0.00463 0.24505 -0.00162 0.24701 0.00046 C 0.25026 0.00393 0.25417 0.00579 0.25742 0.00972 C 0.25846 0.01088 0.25937 0.01227 0.26055 0.01342 L 0.27513 0.02639 L 0.27513 0.02639 " pathEditMode="relative" ptsTypes="AAAAAAAAAAAAAAAAAAAAAAA">
                                      <p:cBhvr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:a16="http://schemas.microsoft.com/office/drawing/2014/main" id="{C6234A3D-686E-41D7-B3DD-749BCD00CAB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Titre 1">
            <a:extLst>
              <a:ext uri="{FF2B5EF4-FFF2-40B4-BE49-F238E27FC236}">
                <a16:creationId xmlns:a16="http://schemas.microsoft.com/office/drawing/2014/main" id="{AB165D28-20FF-4C10-9881-06A5DDD4A419}"/>
              </a:ext>
            </a:extLst>
          </p:cNvPr>
          <p:cNvSpPr txBox="1">
            <a:spLocks/>
          </p:cNvSpPr>
          <p:nvPr/>
        </p:nvSpPr>
        <p:spPr>
          <a:xfrm>
            <a:off x="593935" y="761999"/>
            <a:ext cx="10993481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z="8000" dirty="0">
                <a:latin typeface="Roboto Slab Light" pitchFamily="2" charset="0"/>
                <a:ea typeface="Roboto Slab Light" pitchFamily="2" charset="0"/>
              </a:rPr>
              <a:t>Action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39B3268-0549-46E1-9229-BC403D361A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4564" y="2059549"/>
            <a:ext cx="2142115" cy="3781942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5417FCC4-6891-40BA-B6ED-8AAFA56F19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188" y="2059549"/>
            <a:ext cx="3291653" cy="396174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09450351"/>
      </p:ext>
    </p:extLst>
  </p:cSld>
  <p:clrMapOvr>
    <a:masterClrMapping/>
  </p:clrMapOvr>
  <p:transition spd="med" advTm="4728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path" presetSubtype="0" accel="50000" decel="50000" autoRev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-3.7037E-7 L 0.12344 -0.06667 C 0.14909 -0.08148 0.18776 -0.08912 0.22826 -0.08912 C 0.27435 -0.08912 0.31133 -0.08148 0.33698 -0.06667 L 0.46055 -3.7037E-7 " pathEditMode="relative" rAng="0" ptsTypes="AAAAA">
                                      <p:cBhvr>
                                        <p:cTn id="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021" y="-446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age 21">
            <a:extLst>
              <a:ext uri="{FF2B5EF4-FFF2-40B4-BE49-F238E27FC236}">
                <a16:creationId xmlns:a16="http://schemas.microsoft.com/office/drawing/2014/main" id="{1EBFD2B4-5A91-42F5-BC9B-32FA8DF9EA4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CBEB8F70-2FC5-4011-8EF8-A0829AD121F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9" t="6376"/>
          <a:stretch/>
        </p:blipFill>
        <p:spPr>
          <a:xfrm>
            <a:off x="-4" y="0"/>
            <a:ext cx="6394515" cy="6858000"/>
          </a:xfrm>
          <a:prstGeom prst="rect">
            <a:avLst/>
          </a:prstGeom>
        </p:spPr>
      </p:pic>
      <p:sp>
        <p:nvSpPr>
          <p:cNvPr id="3" name="Titre 1">
            <a:extLst>
              <a:ext uri="{FF2B5EF4-FFF2-40B4-BE49-F238E27FC236}">
                <a16:creationId xmlns:a16="http://schemas.microsoft.com/office/drawing/2014/main" id="{A53BCB1A-5810-4A20-8562-55B003C695AA}"/>
              </a:ext>
            </a:extLst>
          </p:cNvPr>
          <p:cNvSpPr txBox="1">
            <a:spLocks/>
          </p:cNvSpPr>
          <p:nvPr/>
        </p:nvSpPr>
        <p:spPr>
          <a:xfrm>
            <a:off x="599259" y="746028"/>
            <a:ext cx="10993481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z="6000" dirty="0">
                <a:latin typeface="Roboto Slab Light" pitchFamily="2" charset="0"/>
                <a:ea typeface="Roboto Slab Light" pitchFamily="2" charset="0"/>
              </a:rPr>
              <a:t>Fonctionnement du Jeu</a:t>
            </a:r>
          </a:p>
        </p:txBody>
      </p:sp>
      <p:pic>
        <p:nvPicPr>
          <p:cNvPr id="32" name="Image 31">
            <a:extLst>
              <a:ext uri="{FF2B5EF4-FFF2-40B4-BE49-F238E27FC236}">
                <a16:creationId xmlns:a16="http://schemas.microsoft.com/office/drawing/2014/main" id="{799E8DC8-F050-46FA-8FC6-C87B235B4DF7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85000"/>
          </a:blip>
          <a:stretch>
            <a:fillRect/>
          </a:stretch>
        </p:blipFill>
        <p:spPr>
          <a:xfrm rot="21216676">
            <a:off x="1543252" y="1994325"/>
            <a:ext cx="10936226" cy="828791"/>
          </a:xfrm>
          <a:prstGeom prst="rect">
            <a:avLst/>
          </a:prstGeom>
        </p:spPr>
      </p:pic>
      <p:pic>
        <p:nvPicPr>
          <p:cNvPr id="34" name="Image 33">
            <a:extLst>
              <a:ext uri="{FF2B5EF4-FFF2-40B4-BE49-F238E27FC236}">
                <a16:creationId xmlns:a16="http://schemas.microsoft.com/office/drawing/2014/main" id="{B53E9913-E851-46AF-BB08-07B36BDC1A2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 amt="60000"/>
          </a:blip>
          <a:srcRect l="13265" b="20041"/>
          <a:stretch/>
        </p:blipFill>
        <p:spPr>
          <a:xfrm>
            <a:off x="19166" y="1468780"/>
            <a:ext cx="3986359" cy="5280647"/>
          </a:xfrm>
          <a:prstGeom prst="rect">
            <a:avLst/>
          </a:prstGeom>
        </p:spPr>
      </p:pic>
      <p:pic>
        <p:nvPicPr>
          <p:cNvPr id="36" name="Image 35">
            <a:extLst>
              <a:ext uri="{FF2B5EF4-FFF2-40B4-BE49-F238E27FC236}">
                <a16:creationId xmlns:a16="http://schemas.microsoft.com/office/drawing/2014/main" id="{BC95D688-9B8C-41D7-ACCB-7711B643EB7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 amt="30000"/>
          </a:blip>
          <a:srcRect b="24946"/>
          <a:stretch/>
        </p:blipFill>
        <p:spPr>
          <a:xfrm rot="21224534">
            <a:off x="9115993" y="3416767"/>
            <a:ext cx="3015915" cy="3252560"/>
          </a:xfrm>
          <a:prstGeom prst="rect">
            <a:avLst/>
          </a:prstGeom>
        </p:spPr>
      </p:pic>
      <p:pic>
        <p:nvPicPr>
          <p:cNvPr id="38" name="Image 37">
            <a:extLst>
              <a:ext uri="{FF2B5EF4-FFF2-40B4-BE49-F238E27FC236}">
                <a16:creationId xmlns:a16="http://schemas.microsoft.com/office/drawing/2014/main" id="{81A8D145-C555-411E-B73A-22B06BBBE98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5903" y="2604629"/>
            <a:ext cx="1640191" cy="1640191"/>
          </a:xfrm>
          <a:prstGeom prst="rect">
            <a:avLst/>
          </a:prstGeom>
        </p:spPr>
      </p:pic>
      <p:pic>
        <p:nvPicPr>
          <p:cNvPr id="44" name="Image 43">
            <a:extLst>
              <a:ext uri="{FF2B5EF4-FFF2-40B4-BE49-F238E27FC236}">
                <a16:creationId xmlns:a16="http://schemas.microsoft.com/office/drawing/2014/main" id="{73652FA3-3F42-43E5-A5E4-65135642854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073"/>
          <a:stretch/>
        </p:blipFill>
        <p:spPr>
          <a:xfrm>
            <a:off x="5689313" y="4317150"/>
            <a:ext cx="6502687" cy="2536760"/>
          </a:xfrm>
          <a:prstGeom prst="rect">
            <a:avLst/>
          </a:prstGeom>
        </p:spPr>
      </p:pic>
      <p:pic>
        <p:nvPicPr>
          <p:cNvPr id="47" name="Image 46">
            <a:extLst>
              <a:ext uri="{FF2B5EF4-FFF2-40B4-BE49-F238E27FC236}">
                <a16:creationId xmlns:a16="http://schemas.microsoft.com/office/drawing/2014/main" id="{301799C8-6E0F-478C-8FC7-44C1881F2081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645"/>
          <a:stretch/>
        </p:blipFill>
        <p:spPr>
          <a:xfrm>
            <a:off x="-15205" y="4480281"/>
            <a:ext cx="5864093" cy="2378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735654"/>
      </p:ext>
    </p:extLst>
  </p:cSld>
  <p:clrMapOvr>
    <a:masterClrMapping/>
  </p:clrMapOvr>
  <p:transition spd="med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Image 27">
            <a:extLst>
              <a:ext uri="{FF2B5EF4-FFF2-40B4-BE49-F238E27FC236}">
                <a16:creationId xmlns:a16="http://schemas.microsoft.com/office/drawing/2014/main" id="{7D579F4A-185D-42AB-A700-497DD322005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itre 1">
            <a:extLst>
              <a:ext uri="{FF2B5EF4-FFF2-40B4-BE49-F238E27FC236}">
                <a16:creationId xmlns:a16="http://schemas.microsoft.com/office/drawing/2014/main" id="{0CD1ED97-CC3E-46E4-9919-9EAF383A2900}"/>
              </a:ext>
            </a:extLst>
          </p:cNvPr>
          <p:cNvSpPr txBox="1">
            <a:spLocks/>
          </p:cNvSpPr>
          <p:nvPr/>
        </p:nvSpPr>
        <p:spPr>
          <a:xfrm>
            <a:off x="2921105" y="560875"/>
            <a:ext cx="6349790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z="7200" dirty="0">
                <a:latin typeface="Roboto Slab Light" pitchFamily="2" charset="0"/>
                <a:ea typeface="Roboto Slab Light" pitchFamily="2" charset="0"/>
              </a:rPr>
              <a:t>Test &amp; Doc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E9C1B23F-D45F-433D-93C2-3475B44F2C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000" y="2562225"/>
            <a:ext cx="2291999" cy="3276844"/>
          </a:xfrm>
          <a:prstGeom prst="rect">
            <a:avLst/>
          </a:prstGeom>
        </p:spPr>
      </p:pic>
      <p:pic>
        <p:nvPicPr>
          <p:cNvPr id="30" name="Image 29">
            <a:extLst>
              <a:ext uri="{FF2B5EF4-FFF2-40B4-BE49-F238E27FC236}">
                <a16:creationId xmlns:a16="http://schemas.microsoft.com/office/drawing/2014/main" id="{5C8BCF09-5D1B-45F7-87DF-86FE8351BEE6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4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187"/>
            <a:ext cx="5210176" cy="6859187"/>
          </a:xfrm>
          <a:prstGeom prst="rect">
            <a:avLst/>
          </a:prstGeom>
        </p:spPr>
      </p:pic>
      <p:pic>
        <p:nvPicPr>
          <p:cNvPr id="34" name="Image 33">
            <a:extLst>
              <a:ext uri="{FF2B5EF4-FFF2-40B4-BE49-F238E27FC236}">
                <a16:creationId xmlns:a16="http://schemas.microsoft.com/office/drawing/2014/main" id="{7F242E1E-91F8-4F2C-8231-0B0067F35B1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330" b="16615"/>
          <a:stretch/>
        </p:blipFill>
        <p:spPr>
          <a:xfrm>
            <a:off x="-2" y="2769576"/>
            <a:ext cx="3729550" cy="4088424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85C154BF-D1E0-4CAF-A627-837D7CCA14C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2903" y="2895599"/>
            <a:ext cx="838202" cy="838202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B2484AF4-FE01-446F-BC2E-C1A04D9104D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3006" y="4295775"/>
            <a:ext cx="1066800" cy="819150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C82ECC39-56B1-4329-9790-C5EECDE36BB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125593" y="3314700"/>
            <a:ext cx="1824407" cy="381000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96B6C91E-0CFB-489C-99CC-8098A987405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125593" y="4067176"/>
            <a:ext cx="1824407" cy="381000"/>
          </a:xfrm>
          <a:prstGeom prst="rect">
            <a:avLst/>
          </a:prstGeom>
        </p:spPr>
      </p:pic>
      <p:pic>
        <p:nvPicPr>
          <p:cNvPr id="26" name="Image 25">
            <a:extLst>
              <a:ext uri="{FF2B5EF4-FFF2-40B4-BE49-F238E27FC236}">
                <a16:creationId xmlns:a16="http://schemas.microsoft.com/office/drawing/2014/main" id="{184FCB78-CB46-48D3-9B86-9370073707E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7875" y="3724276"/>
            <a:ext cx="838202" cy="838202"/>
          </a:xfrm>
          <a:prstGeom prst="rect">
            <a:avLst/>
          </a:prstGeom>
        </p:spPr>
      </p:pic>
      <p:pic>
        <p:nvPicPr>
          <p:cNvPr id="27" name="Image 26">
            <a:extLst>
              <a:ext uri="{FF2B5EF4-FFF2-40B4-BE49-F238E27FC236}">
                <a16:creationId xmlns:a16="http://schemas.microsoft.com/office/drawing/2014/main" id="{2655766B-8675-4D66-9D4A-6F3C92C875F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3241" y="4295775"/>
            <a:ext cx="2551307" cy="532802"/>
          </a:xfrm>
          <a:prstGeom prst="rect">
            <a:avLst/>
          </a:prstGeom>
        </p:spPr>
      </p:pic>
      <p:pic>
        <p:nvPicPr>
          <p:cNvPr id="35" name="Image 34">
            <a:extLst>
              <a:ext uri="{FF2B5EF4-FFF2-40B4-BE49-F238E27FC236}">
                <a16:creationId xmlns:a16="http://schemas.microsoft.com/office/drawing/2014/main" id="{C3B3ACFC-B2B6-487E-BAFC-BD8D8CEC16B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205" b="21572"/>
          <a:stretch/>
        </p:blipFill>
        <p:spPr>
          <a:xfrm>
            <a:off x="8747614" y="3012631"/>
            <a:ext cx="3444385" cy="3845369"/>
          </a:xfrm>
          <a:prstGeom prst="rect">
            <a:avLst/>
          </a:prstGeom>
        </p:spPr>
      </p:pic>
      <p:pic>
        <p:nvPicPr>
          <p:cNvPr id="37" name="Image 36">
            <a:extLst>
              <a:ext uri="{FF2B5EF4-FFF2-40B4-BE49-F238E27FC236}">
                <a16:creationId xmlns:a16="http://schemas.microsoft.com/office/drawing/2014/main" id="{D59E1D75-2CA2-4F41-924B-B53E898EA22D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33000"/>
          </a:blip>
          <a:stretch>
            <a:fillRect/>
          </a:stretch>
        </p:blipFill>
        <p:spPr>
          <a:xfrm>
            <a:off x="7362582" y="106139"/>
            <a:ext cx="4829176" cy="4829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762885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Image 62">
            <a:extLst>
              <a:ext uri="{FF2B5EF4-FFF2-40B4-BE49-F238E27FC236}">
                <a16:creationId xmlns:a16="http://schemas.microsoft.com/office/drawing/2014/main" id="{48C0C3D9-7273-42E6-82AB-95A65051311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8" name="Image 47">
            <a:extLst>
              <a:ext uri="{FF2B5EF4-FFF2-40B4-BE49-F238E27FC236}">
                <a16:creationId xmlns:a16="http://schemas.microsoft.com/office/drawing/2014/main" id="{C814D3B2-0AB6-4671-82C8-7015600CEDA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0199" y="4516016"/>
            <a:ext cx="854493" cy="2512153"/>
          </a:xfrm>
          <a:prstGeom prst="rect">
            <a:avLst/>
          </a:prstGeom>
        </p:spPr>
      </p:pic>
      <p:pic>
        <p:nvPicPr>
          <p:cNvPr id="46" name="Image 45">
            <a:extLst>
              <a:ext uri="{FF2B5EF4-FFF2-40B4-BE49-F238E27FC236}">
                <a16:creationId xmlns:a16="http://schemas.microsoft.com/office/drawing/2014/main" id="{F0A9631F-2916-45B4-846C-692B30F5CFEE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7539" y="2191960"/>
            <a:ext cx="1562943" cy="5010539"/>
          </a:xfrm>
          <a:prstGeom prst="rect">
            <a:avLst/>
          </a:prstGeom>
        </p:spPr>
      </p:pic>
      <p:pic>
        <p:nvPicPr>
          <p:cNvPr id="34" name="Image 33">
            <a:extLst>
              <a:ext uri="{FF2B5EF4-FFF2-40B4-BE49-F238E27FC236}">
                <a16:creationId xmlns:a16="http://schemas.microsoft.com/office/drawing/2014/main" id="{9D9EBBAC-28EF-4AC5-9763-4C80FD87EE7B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4837" y="1436623"/>
            <a:ext cx="1764550" cy="5656861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271B984C-A510-4B31-B149-0E82C200C460}"/>
              </a:ext>
            </a:extLst>
          </p:cNvPr>
          <p:cNvSpPr txBox="1"/>
          <p:nvPr/>
        </p:nvSpPr>
        <p:spPr>
          <a:xfrm>
            <a:off x="964945" y="3145673"/>
            <a:ext cx="189604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600" dirty="0"/>
              <a:t>🖥️</a:t>
            </a:r>
          </a:p>
        </p:txBody>
      </p:sp>
      <p:pic>
        <p:nvPicPr>
          <p:cNvPr id="40" name="Image 39">
            <a:extLst>
              <a:ext uri="{FF2B5EF4-FFF2-40B4-BE49-F238E27FC236}">
                <a16:creationId xmlns:a16="http://schemas.microsoft.com/office/drawing/2014/main" id="{4F0BA53D-1C14-457D-9C35-79452FACB154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3057" y="3280074"/>
            <a:ext cx="1297107" cy="3813410"/>
          </a:xfrm>
          <a:prstGeom prst="rect">
            <a:avLst/>
          </a:prstGeom>
        </p:spPr>
      </p:pic>
      <p:pic>
        <p:nvPicPr>
          <p:cNvPr id="28" name="Image 27">
            <a:extLst>
              <a:ext uri="{FF2B5EF4-FFF2-40B4-BE49-F238E27FC236}">
                <a16:creationId xmlns:a16="http://schemas.microsoft.com/office/drawing/2014/main" id="{7D800F73-A79F-4F27-A8EB-645A03896CED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417" y="1042654"/>
            <a:ext cx="4763165" cy="4772691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E63C9BA7-0F6D-4C1E-AF28-EBCAB32FC8F7}"/>
              </a:ext>
            </a:extLst>
          </p:cNvPr>
          <p:cNvSpPr txBox="1"/>
          <p:nvPr/>
        </p:nvSpPr>
        <p:spPr>
          <a:xfrm>
            <a:off x="3251931" y="4715333"/>
            <a:ext cx="189604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600" dirty="0"/>
              <a:t>💻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D4B7B8B4-72A8-4069-9F81-1D881D102A2A}"/>
              </a:ext>
            </a:extLst>
          </p:cNvPr>
          <p:cNvSpPr txBox="1"/>
          <p:nvPr/>
        </p:nvSpPr>
        <p:spPr>
          <a:xfrm>
            <a:off x="7044023" y="4715333"/>
            <a:ext cx="189604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600" dirty="0"/>
              <a:t>🖥️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144AE5D1-F68E-41A0-8BC3-822BB3C8558C}"/>
              </a:ext>
            </a:extLst>
          </p:cNvPr>
          <p:cNvSpPr txBox="1"/>
          <p:nvPr/>
        </p:nvSpPr>
        <p:spPr>
          <a:xfrm>
            <a:off x="9331009" y="3145673"/>
            <a:ext cx="189604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600" dirty="0"/>
              <a:t>💻</a:t>
            </a:r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062ECC5D-AEF6-44E8-B30A-9DA49C4EE7E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6917" y="5057245"/>
            <a:ext cx="1052276" cy="1350421"/>
          </a:xfrm>
          <a:prstGeom prst="rect">
            <a:avLst/>
          </a:prstGeom>
        </p:spPr>
      </p:pic>
      <p:sp>
        <p:nvSpPr>
          <p:cNvPr id="19" name="Titre 1">
            <a:extLst>
              <a:ext uri="{FF2B5EF4-FFF2-40B4-BE49-F238E27FC236}">
                <a16:creationId xmlns:a16="http://schemas.microsoft.com/office/drawing/2014/main" id="{FD558CA6-75CE-462B-BB2E-FB7B81A423D4}"/>
              </a:ext>
            </a:extLst>
          </p:cNvPr>
          <p:cNvSpPr txBox="1">
            <a:spLocks/>
          </p:cNvSpPr>
          <p:nvPr/>
        </p:nvSpPr>
        <p:spPr>
          <a:xfrm>
            <a:off x="599259" y="540755"/>
            <a:ext cx="10993481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z="8000" dirty="0">
                <a:latin typeface="Roboto Slab Light" pitchFamily="2" charset="0"/>
                <a:ea typeface="Roboto Slab Light" pitchFamily="2" charset="0"/>
              </a:rPr>
              <a:t>Travail en Groupe</a:t>
            </a:r>
          </a:p>
        </p:txBody>
      </p:sp>
      <p:pic>
        <p:nvPicPr>
          <p:cNvPr id="22" name="Image 21">
            <a:extLst>
              <a:ext uri="{FF2B5EF4-FFF2-40B4-BE49-F238E27FC236}">
                <a16:creationId xmlns:a16="http://schemas.microsoft.com/office/drawing/2014/main" id="{A2EC848C-F882-43DE-9C01-593139F968B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2894" y="3364912"/>
            <a:ext cx="1052276" cy="1350421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3FDA300C-AB87-437E-991D-8CB5F8D1F91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3816" y="5035151"/>
            <a:ext cx="1052276" cy="1350421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47735861-6ABA-4D1D-9D25-018EA48F248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6830" y="3360875"/>
            <a:ext cx="1052276" cy="1350421"/>
          </a:xfrm>
          <a:prstGeom prst="rect">
            <a:avLst/>
          </a:prstGeom>
        </p:spPr>
      </p:pic>
      <p:pic>
        <p:nvPicPr>
          <p:cNvPr id="36" name="Image 35">
            <a:extLst>
              <a:ext uri="{FF2B5EF4-FFF2-40B4-BE49-F238E27FC236}">
                <a16:creationId xmlns:a16="http://schemas.microsoft.com/office/drawing/2014/main" id="{B5D314EF-5C3F-4CE2-984D-0D497B73361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1193" y="3102660"/>
            <a:ext cx="863071" cy="863071"/>
          </a:xfrm>
          <a:prstGeom prst="rect">
            <a:avLst/>
          </a:prstGeom>
        </p:spPr>
      </p:pic>
      <p:pic>
        <p:nvPicPr>
          <p:cNvPr id="38" name="Image 37">
            <a:extLst>
              <a:ext uri="{FF2B5EF4-FFF2-40B4-BE49-F238E27FC236}">
                <a16:creationId xmlns:a16="http://schemas.microsoft.com/office/drawing/2014/main" id="{C262754C-7255-48C9-9689-7EB2B82F3D0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7309" y="2381981"/>
            <a:ext cx="1027110" cy="749790"/>
          </a:xfrm>
          <a:prstGeom prst="rect">
            <a:avLst/>
          </a:prstGeom>
        </p:spPr>
      </p:pic>
      <p:pic>
        <p:nvPicPr>
          <p:cNvPr id="44" name="Image 43">
            <a:extLst>
              <a:ext uri="{FF2B5EF4-FFF2-40B4-BE49-F238E27FC236}">
                <a16:creationId xmlns:a16="http://schemas.microsoft.com/office/drawing/2014/main" id="{B1E979FD-851E-4613-AC57-D0A8144EEEB5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339" y="4394278"/>
            <a:ext cx="885476" cy="2603241"/>
          </a:xfrm>
          <a:prstGeom prst="rect">
            <a:avLst/>
          </a:prstGeom>
        </p:spPr>
      </p:pic>
      <p:pic>
        <p:nvPicPr>
          <p:cNvPr id="59" name="Image 58">
            <a:extLst>
              <a:ext uri="{FF2B5EF4-FFF2-40B4-BE49-F238E27FC236}">
                <a16:creationId xmlns:a16="http://schemas.microsoft.com/office/drawing/2014/main" id="{A0439D82-BF1F-4B14-87F3-8706406258C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22001">
            <a:off x="2252637" y="3305089"/>
            <a:ext cx="3126775" cy="652980"/>
          </a:xfrm>
          <a:prstGeom prst="rect">
            <a:avLst/>
          </a:prstGeom>
        </p:spPr>
      </p:pic>
      <p:pic>
        <p:nvPicPr>
          <p:cNvPr id="60" name="Image 59">
            <a:extLst>
              <a:ext uri="{FF2B5EF4-FFF2-40B4-BE49-F238E27FC236}">
                <a16:creationId xmlns:a16="http://schemas.microsoft.com/office/drawing/2014/main" id="{50DE9806-1817-445E-9567-32C05BF1796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900693">
            <a:off x="6500681" y="3532201"/>
            <a:ext cx="3228151" cy="674151"/>
          </a:xfrm>
          <a:prstGeom prst="rect">
            <a:avLst/>
          </a:prstGeom>
        </p:spPr>
      </p:pic>
      <p:pic>
        <p:nvPicPr>
          <p:cNvPr id="61" name="Image 60">
            <a:extLst>
              <a:ext uri="{FF2B5EF4-FFF2-40B4-BE49-F238E27FC236}">
                <a16:creationId xmlns:a16="http://schemas.microsoft.com/office/drawing/2014/main" id="{30774EF1-7CBD-4ACC-9962-C466BC3AADF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117284">
            <a:off x="5806268" y="4726887"/>
            <a:ext cx="1911779" cy="399247"/>
          </a:xfrm>
          <a:prstGeom prst="rect">
            <a:avLst/>
          </a:prstGeom>
        </p:spPr>
      </p:pic>
      <p:pic>
        <p:nvPicPr>
          <p:cNvPr id="62" name="Image 61">
            <a:extLst>
              <a:ext uri="{FF2B5EF4-FFF2-40B4-BE49-F238E27FC236}">
                <a16:creationId xmlns:a16="http://schemas.microsoft.com/office/drawing/2014/main" id="{7DA71AF5-B0CC-47E9-B6DA-8B1BF67D380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492184">
            <a:off x="4286318" y="4561018"/>
            <a:ext cx="1905712" cy="397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22922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|2.2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rdoise">
  <a:themeElements>
    <a:clrScheme name="Ardois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Ardois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rdois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TM04033929[[fn=Ardoise]]</Template>
  <TotalTime>1343</TotalTime>
  <Words>127</Words>
  <Application>Microsoft Office PowerPoint</Application>
  <PresentationFormat>Grand écran</PresentationFormat>
  <Paragraphs>43</Paragraphs>
  <Slides>10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10</vt:i4>
      </vt:variant>
    </vt:vector>
  </HeadingPairs>
  <TitlesOfParts>
    <vt:vector size="17" baseType="lpstr">
      <vt:lpstr>Calibri</vt:lpstr>
      <vt:lpstr>Calisto MT</vt:lpstr>
      <vt:lpstr>Roboto Mono Medium</vt:lpstr>
      <vt:lpstr>Roboto Slab Light</vt:lpstr>
      <vt:lpstr>Scorched Earth</vt:lpstr>
      <vt:lpstr>Wingdings 2</vt:lpstr>
      <vt:lpstr>Ardoise</vt:lpstr>
      <vt:lpstr>Projet</vt:lpstr>
      <vt:lpstr>Plateau</vt:lpstr>
      <vt:lpstr>UML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Zombie</dc:title>
  <dc:creator>ZavI</dc:creator>
  <cp:lastModifiedBy>ZavI</cp:lastModifiedBy>
  <cp:revision>65</cp:revision>
  <dcterms:created xsi:type="dcterms:W3CDTF">2024-04-22T22:40:12Z</dcterms:created>
  <dcterms:modified xsi:type="dcterms:W3CDTF">2024-05-12T19:52:48Z</dcterms:modified>
</cp:coreProperties>
</file>